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77" r:id="rId5"/>
    <p:sldId id="278" r:id="rId6"/>
    <p:sldId id="279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8" userDrawn="1">
          <p15:clr>
            <a:srgbClr val="A4A3A4"/>
          </p15:clr>
        </p15:guide>
        <p15:guide id="2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733"/>
    <a:srgbClr val="1F90CA"/>
    <a:srgbClr val="1C3DB2"/>
    <a:srgbClr val="496177"/>
    <a:srgbClr val="AEC0D3"/>
    <a:srgbClr val="000033"/>
    <a:srgbClr val="8896A3"/>
    <a:srgbClr val="9DC440"/>
    <a:srgbClr val="73B5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9" autoAdjust="0"/>
    <p:restoredTop sz="94694" autoAdjust="0"/>
  </p:normalViewPr>
  <p:slideViewPr>
    <p:cSldViewPr snapToObjects="1" showGuides="1">
      <p:cViewPr varScale="1">
        <p:scale>
          <a:sx n="96" d="100"/>
          <a:sy n="96" d="100"/>
        </p:scale>
        <p:origin x="270" y="78"/>
      </p:cViewPr>
      <p:guideLst>
        <p:guide orient="horz" pos="828"/>
        <p:guide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7788C-F300-204F-A00A-751840A0CD2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4EF6B-C41F-F14B-9242-616E80C06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5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E7B8B-3FB8-1944-BE35-167C6F216B92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18C2C-7656-D04B-9870-F07A35BE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73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Dar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533400" y="2707790"/>
            <a:ext cx="6289870" cy="1833212"/>
          </a:xfrm>
          <a:prstGeom prst="rect">
            <a:avLst/>
          </a:prstGeom>
        </p:spPr>
        <p:txBody>
          <a:bodyPr/>
          <a:lstStyle>
            <a:lvl1pPr algn="l">
              <a:defRPr b="1" i="0">
                <a:solidFill>
                  <a:srgbClr val="1F90CA"/>
                </a:solidFill>
                <a:latin typeface="Manrope" pitchFamily="2" charset="0"/>
                <a:ea typeface="Manrope" pitchFamily="2" charset="0"/>
                <a:cs typeface="Manrop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533400" y="4541002"/>
            <a:ext cx="6289871" cy="8467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 b="0" i="0">
                <a:solidFill>
                  <a:schemeClr val="bg1"/>
                </a:solidFill>
                <a:latin typeface="Manrope" pitchFamily="2" charset="0"/>
                <a:ea typeface="Manrope" pitchFamily="2" charset="0"/>
                <a:cs typeface="Manrope" pitchFamily="2" charset="0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533400" y="5401677"/>
            <a:ext cx="6289871" cy="8467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 b="0" i="1">
                <a:solidFill>
                  <a:schemeClr val="bg1"/>
                </a:solidFill>
                <a:latin typeface="Manrope" pitchFamily="2" charset="0"/>
                <a:ea typeface="Manrope" pitchFamily="2" charset="0"/>
                <a:cs typeface="Manrope" pitchFamily="2" charset="0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5EDD14E8-ACFB-4C24-6654-1F303133E04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388352" y="2920308"/>
            <a:ext cx="449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i="0">
                <a:solidFill>
                  <a:schemeClr val="bg1"/>
                </a:solidFill>
                <a:latin typeface="Manrope" pitchFamily="2" charset="0"/>
                <a:ea typeface="Manrope" pitchFamily="2" charset="0"/>
                <a:cs typeface="Manrope" pitchFamily="2" charset="0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October 21 – 25, 2025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E24C9A0A-198C-1881-3193-E3FD977D58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388352" y="3453708"/>
            <a:ext cx="4495800" cy="12706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 b="0" i="0">
                <a:solidFill>
                  <a:schemeClr val="bg1"/>
                </a:solidFill>
                <a:latin typeface="Manrope" pitchFamily="2" charset="0"/>
                <a:ea typeface="Manrope" pitchFamily="2" charset="0"/>
                <a:cs typeface="Manrope" pitchFamily="2" charset="0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Minneapolis, MN</a:t>
            </a:r>
          </a:p>
          <a:p>
            <a:pPr lvl="0"/>
            <a:r>
              <a:rPr lang="en-US" dirty="0"/>
              <a:t>Minneapolis Convention Center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8E4F0DE-7198-08CE-A329-711DE1E13C34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939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CA989E5-444D-139F-ACC6-5A0FECC4C38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57200" y="1828800"/>
            <a:ext cx="2667000" cy="34575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A3168D6D-E088-AC20-38AC-4E7384D298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15399" y="6408208"/>
            <a:ext cx="914401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BF07C631-864F-8B30-05E1-8421201DE926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452437" y="5322358"/>
            <a:ext cx="26670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 i="0">
                <a:solidFill>
                  <a:srgbClr val="1C3DB2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1219170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828754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2438339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88129A86-B6B1-B6AE-4FAD-722F6AF1C08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3352800" y="1828800"/>
            <a:ext cx="2667000" cy="34575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E484C7F-62D0-0008-8A65-1BE1BB014CE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3352800" y="5322358"/>
            <a:ext cx="26670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 i="0">
                <a:solidFill>
                  <a:srgbClr val="1C3DB2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1219170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828754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2438339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BC42426B-517D-7AE5-A340-B6886DB863B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248400" y="1828800"/>
            <a:ext cx="5486400" cy="3950758"/>
          </a:xfrm>
          <a:prstGeom prst="rect">
            <a:avLst/>
          </a:prstGeom>
        </p:spPr>
        <p:txBody>
          <a:bodyPr/>
          <a:lstStyle>
            <a:lvl1pPr>
              <a:buClr>
                <a:srgbClr val="1C3DB2"/>
              </a:buClr>
              <a:defRPr sz="3600" b="1">
                <a:solidFill>
                  <a:srgbClr val="1C3DB2"/>
                </a:solidFill>
              </a:defRPr>
            </a:lvl1pPr>
            <a:lvl2pPr>
              <a:buClr>
                <a:srgbClr val="1C3DB2"/>
              </a:buClr>
              <a:defRPr sz="3200"/>
            </a:lvl2pPr>
            <a:lvl3pPr>
              <a:buClr>
                <a:srgbClr val="1C3DB2"/>
              </a:buClr>
              <a:defRPr sz="2800"/>
            </a:lvl3pPr>
            <a:lvl4pPr>
              <a:buClr>
                <a:srgbClr val="1C3DB2"/>
              </a:buClr>
              <a:defRPr sz="2400"/>
            </a:lvl4pPr>
            <a:lvl5pPr>
              <a:buClr>
                <a:srgbClr val="1C3DB2"/>
              </a:buCl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8F5BDD96-CF6D-9C9D-A9BA-3E5768BF3D0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8598" y="609600"/>
            <a:ext cx="11734801" cy="1143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700">
                <a:solidFill>
                  <a:srgbClr val="000733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1271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e Slide Pic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CA989E5-444D-139F-ACC6-5A0FECC4C38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57200" y="1828800"/>
            <a:ext cx="5486400" cy="3581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A3168D6D-E088-AC20-38AC-4E7384D298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15399" y="6408208"/>
            <a:ext cx="914401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BF07C631-864F-8B30-05E1-8421201DE926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452436" y="5410200"/>
            <a:ext cx="5486399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 i="0">
                <a:solidFill>
                  <a:srgbClr val="1C3DB2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1219170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828754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2438339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BC42426B-517D-7AE5-A340-B6886DB863B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248400" y="1828800"/>
            <a:ext cx="5486400" cy="4038600"/>
          </a:xfrm>
          <a:prstGeom prst="rect">
            <a:avLst/>
          </a:prstGeom>
        </p:spPr>
        <p:txBody>
          <a:bodyPr/>
          <a:lstStyle>
            <a:lvl1pPr>
              <a:buClr>
                <a:srgbClr val="1C3DB2"/>
              </a:buClr>
              <a:defRPr sz="3600" b="1">
                <a:solidFill>
                  <a:srgbClr val="1C3DB2"/>
                </a:solidFill>
              </a:defRPr>
            </a:lvl1pPr>
            <a:lvl2pPr>
              <a:buClr>
                <a:srgbClr val="1C3DB2"/>
              </a:buClr>
              <a:defRPr sz="3200"/>
            </a:lvl2pPr>
            <a:lvl3pPr>
              <a:buClr>
                <a:srgbClr val="1C3DB2"/>
              </a:buClr>
              <a:defRPr sz="2800"/>
            </a:lvl3pPr>
            <a:lvl4pPr>
              <a:buClr>
                <a:srgbClr val="1C3DB2"/>
              </a:buClr>
              <a:defRPr sz="2400"/>
            </a:lvl4pPr>
            <a:lvl5pPr>
              <a:buClr>
                <a:srgbClr val="1C3DB2"/>
              </a:buCl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97F101A6-32CD-8B1C-A7E3-47E8D8F9AF4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8598" y="609600"/>
            <a:ext cx="11734801" cy="1143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700">
                <a:solidFill>
                  <a:srgbClr val="000733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2977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57734F3-2843-54B2-5978-90400BA88D23}"/>
              </a:ext>
            </a:extLst>
          </p:cNvPr>
          <p:cNvSpPr txBox="1">
            <a:spLocks/>
          </p:cNvSpPr>
          <p:nvPr userDrawn="1"/>
        </p:nvSpPr>
        <p:spPr>
          <a:xfrm>
            <a:off x="2" y="2895600"/>
            <a:ext cx="12191999" cy="16002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1F90CA"/>
                </a:solidFill>
                <a:latin typeface="+mj-lt"/>
                <a:ea typeface="Helvetica" charset="0"/>
                <a:cs typeface="Helvetica" charset="0"/>
              </a:rPr>
              <a:t>—</a:t>
            </a:r>
            <a:endParaRPr lang="en-US" sz="3200" b="1" dirty="0">
              <a:solidFill>
                <a:srgbClr val="1F90CA"/>
              </a:solidFill>
              <a:latin typeface="Moderat" pitchFamily="2" charset="77"/>
              <a:ea typeface="Helvetica" charset="0"/>
              <a:cs typeface="Helvetica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1C3DB2"/>
                </a:solidFill>
                <a:latin typeface="+mj-lt"/>
                <a:ea typeface="Helvetica" charset="0"/>
                <a:cs typeface="Helvetica" charset="0"/>
              </a:rPr>
              <a:t>QUESTIONS?</a:t>
            </a:r>
          </a:p>
          <a:p>
            <a:endParaRPr lang="en-US" sz="3200" b="1" dirty="0">
              <a:solidFill>
                <a:srgbClr val="000033"/>
              </a:solidFill>
              <a:latin typeface="Moderat" pitchFamily="2" charset="77"/>
              <a:ea typeface="Helvetica" charset="0"/>
              <a:cs typeface="Helvetica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7D0BEB-F89F-BB93-103C-1AF5F08FE656}"/>
              </a:ext>
            </a:extLst>
          </p:cNvPr>
          <p:cNvSpPr/>
          <p:nvPr userDrawn="1"/>
        </p:nvSpPr>
        <p:spPr>
          <a:xfrm>
            <a:off x="2" y="1676400"/>
            <a:ext cx="12191999" cy="1195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333" b="1" dirty="0">
                <a:solidFill>
                  <a:srgbClr val="1C3DB2"/>
                </a:solidFill>
                <a:latin typeface="+mj-lt"/>
                <a:ea typeface="Helvetica" charset="0"/>
                <a:cs typeface="Helvetica" charset="0"/>
              </a:rPr>
              <a:t>THANK YOU!</a:t>
            </a:r>
            <a:endParaRPr lang="en-US" sz="3200" b="1" dirty="0">
              <a:solidFill>
                <a:srgbClr val="1C3DB2"/>
              </a:solidFill>
              <a:latin typeface="+mj-lt"/>
              <a:ea typeface="Helvetica" charset="0"/>
              <a:cs typeface="Helvetica" charset="0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43791A4D-EB8C-CB2C-B910-537D59AEAC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382546" y="4706437"/>
            <a:ext cx="5426908" cy="45287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2133" b="1" i="0">
                <a:solidFill>
                  <a:srgbClr val="000733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1219170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828754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2438339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80AE0D7F-9CF3-8C5B-EC05-E376E21724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82546" y="5166728"/>
            <a:ext cx="5426908" cy="3126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0" i="1">
                <a:solidFill>
                  <a:srgbClr val="000733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BC00E45E-236E-2604-35F3-FFE49B3D764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382546" y="5493144"/>
            <a:ext cx="5426908" cy="34501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0" i="0">
                <a:solidFill>
                  <a:srgbClr val="000733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1A470979-E991-6EFE-B525-99FE288052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15399" y="6408208"/>
            <a:ext cx="914401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5E58F246-1043-D38F-DF46-0A1F3B1F01D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28598" y="609600"/>
            <a:ext cx="11734801" cy="1143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700">
                <a:solidFill>
                  <a:srgbClr val="000733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45816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- Dar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533400" y="2707790"/>
            <a:ext cx="6289870" cy="1833212"/>
          </a:xfrm>
          <a:prstGeom prst="rect">
            <a:avLst/>
          </a:prstGeom>
        </p:spPr>
        <p:txBody>
          <a:bodyPr/>
          <a:lstStyle>
            <a:lvl1pPr algn="l">
              <a:defRPr b="1" i="0">
                <a:solidFill>
                  <a:srgbClr val="1F90CA"/>
                </a:solidFill>
                <a:latin typeface="Manrope" pitchFamily="2" charset="0"/>
                <a:ea typeface="Manrope" pitchFamily="2" charset="0"/>
                <a:cs typeface="Manrop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533400" y="4541002"/>
            <a:ext cx="6289871" cy="8467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 b="0" i="0">
                <a:solidFill>
                  <a:srgbClr val="000733"/>
                </a:solidFill>
                <a:latin typeface="Manrope" pitchFamily="2" charset="0"/>
                <a:ea typeface="Manrope" pitchFamily="2" charset="0"/>
                <a:cs typeface="Manrope" pitchFamily="2" charset="0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533400" y="5401677"/>
            <a:ext cx="6289871" cy="8467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 b="0" i="1">
                <a:solidFill>
                  <a:srgbClr val="000733"/>
                </a:solidFill>
                <a:latin typeface="Manrope" pitchFamily="2" charset="0"/>
                <a:ea typeface="Manrope" pitchFamily="2" charset="0"/>
                <a:cs typeface="Manrope" pitchFamily="2" charset="0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5EDD14E8-ACFB-4C24-6654-1F303133E04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388352" y="2920308"/>
            <a:ext cx="449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i="0">
                <a:solidFill>
                  <a:srgbClr val="000733"/>
                </a:solidFill>
                <a:latin typeface="Manrope" pitchFamily="2" charset="0"/>
                <a:ea typeface="Manrope" pitchFamily="2" charset="0"/>
                <a:cs typeface="Manrope" pitchFamily="2" charset="0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October 21 – 25, 2025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E24C9A0A-198C-1881-3193-E3FD977D58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388352" y="3453708"/>
            <a:ext cx="4495800" cy="8467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 b="0" i="0">
                <a:solidFill>
                  <a:srgbClr val="000733"/>
                </a:solidFill>
                <a:latin typeface="Manrope" pitchFamily="2" charset="0"/>
                <a:ea typeface="Manrope" pitchFamily="2" charset="0"/>
                <a:cs typeface="Manrope" pitchFamily="2" charset="0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Minneapolis Convention Center</a:t>
            </a:r>
          </a:p>
          <a:p>
            <a:pPr lvl="0"/>
            <a:r>
              <a:rPr lang="en-US" dirty="0"/>
              <a:t>Minneapolis, MN</a:t>
            </a:r>
          </a:p>
        </p:txBody>
      </p:sp>
    </p:spTree>
    <p:extLst>
      <p:ext uri="{BB962C8B-B14F-4D97-AF65-F5344CB8AC3E}">
        <p14:creationId xmlns:p14="http://schemas.microsoft.com/office/powerpoint/2010/main" val="3204614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CF13681-B5F9-A51C-7753-3A964A41E4A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8598" y="609600"/>
            <a:ext cx="11734801" cy="1143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700">
                <a:solidFill>
                  <a:srgbClr val="000733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AD7ACCFF-76C2-18BA-95F0-C0210EE5652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81000" y="4142206"/>
            <a:ext cx="11430000" cy="846723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67" b="0" i="0">
                <a:solidFill>
                  <a:schemeClr val="tx1"/>
                </a:solidFill>
                <a:latin typeface="Manrope" pitchFamily="2" charset="0"/>
                <a:ea typeface="Manrope" pitchFamily="2" charset="0"/>
                <a:cs typeface="Manrope" pitchFamily="2" charset="0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030BDAA3-3977-34E9-EE18-0CBF484D52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15399" y="6408208"/>
            <a:ext cx="914401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415DA284-8599-70A5-B4A0-40707E08A8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15399" y="6408208"/>
            <a:ext cx="914401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9180BF7-0B84-F09E-7F95-149D6CA5F94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57200" y="1828800"/>
            <a:ext cx="11277600" cy="3886200"/>
          </a:xfrm>
          <a:prstGeom prst="rect">
            <a:avLst/>
          </a:prstGeom>
        </p:spPr>
        <p:txBody>
          <a:bodyPr/>
          <a:lstStyle>
            <a:lvl1pPr>
              <a:buClr>
                <a:srgbClr val="1C3DB2"/>
              </a:buClr>
              <a:defRPr sz="3600" b="1">
                <a:solidFill>
                  <a:srgbClr val="1C3DB2"/>
                </a:solidFill>
              </a:defRPr>
            </a:lvl1pPr>
            <a:lvl2pPr>
              <a:buClr>
                <a:srgbClr val="1C3DB2"/>
              </a:buClr>
              <a:defRPr sz="3200"/>
            </a:lvl2pPr>
            <a:lvl3pPr>
              <a:buClr>
                <a:srgbClr val="1C3DB2"/>
              </a:buClr>
              <a:defRPr sz="2800"/>
            </a:lvl3pPr>
            <a:lvl4pPr>
              <a:buClr>
                <a:srgbClr val="1C3DB2"/>
              </a:buClr>
              <a:defRPr sz="2400"/>
            </a:lvl4pPr>
            <a:lvl5pPr>
              <a:buClr>
                <a:srgbClr val="1C3DB2"/>
              </a:buCl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8538DC2A-0A42-E42C-42C1-9B5DDAD4B2C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8598" y="609600"/>
            <a:ext cx="11734801" cy="1143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700">
                <a:solidFill>
                  <a:srgbClr val="000733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4822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s 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81000" y="1622556"/>
            <a:ext cx="2039512" cy="208240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81000" y="3948593"/>
            <a:ext cx="2039512" cy="209354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667000" y="1622556"/>
            <a:ext cx="9144000" cy="4572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133" b="1" i="0">
                <a:solidFill>
                  <a:srgbClr val="1C3DB2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1219170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828754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2438339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667000" y="2098455"/>
            <a:ext cx="9144000" cy="3133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1">
                <a:solidFill>
                  <a:schemeClr val="tx1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2667000" y="2423762"/>
            <a:ext cx="9144000" cy="32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chemeClr val="tx1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667000" y="2754806"/>
            <a:ext cx="9144000" cy="9600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chemeClr val="tx1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2667000" y="3948593"/>
            <a:ext cx="9144000" cy="45287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133" b="1" i="0">
                <a:solidFill>
                  <a:srgbClr val="1C3DB2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1219170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828754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2438339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2667000" y="4420164"/>
            <a:ext cx="9144000" cy="32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1">
                <a:solidFill>
                  <a:schemeClr val="tx1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2667000" y="4761976"/>
            <a:ext cx="9144000" cy="32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chemeClr val="tx1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2667000" y="5082016"/>
            <a:ext cx="9144000" cy="9601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chemeClr val="tx1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8EBB46A9-24F6-44DA-AB49-C921455F22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15399" y="6408208"/>
            <a:ext cx="914401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BA47EDE2-D720-094D-61A1-BC891C453B4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28598" y="609600"/>
            <a:ext cx="11734801" cy="1143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700">
                <a:solidFill>
                  <a:srgbClr val="000733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80674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s -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2">
            <a:extLst>
              <a:ext uri="{FF2B5EF4-FFF2-40B4-BE49-F238E27FC236}">
                <a16:creationId xmlns:a16="http://schemas.microsoft.com/office/drawing/2014/main" id="{8DFB29F1-24A7-B0D3-DF01-18EC3CE55A3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4048" y="1618488"/>
            <a:ext cx="2039512" cy="20385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19D10564-8ED5-B668-E3D2-62381AEE40F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03209" y="1618488"/>
            <a:ext cx="3361247" cy="4572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1" i="0">
                <a:solidFill>
                  <a:srgbClr val="1C3DB2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1219170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828754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2438339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 dirty="0"/>
              <a:t>Moderator Name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394A4606-DAF0-B2E0-6DBB-9B006DB6B93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3210" y="2081176"/>
            <a:ext cx="3361246" cy="32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i="1">
                <a:solidFill>
                  <a:schemeClr val="tx1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Title, Company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7CA12A04-5B26-81B3-5FE6-A4F53416B43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03210" y="2403377"/>
            <a:ext cx="3361246" cy="32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i="0">
                <a:solidFill>
                  <a:schemeClr val="tx1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Email@address.com | website.com | @twitter</a:t>
            </a: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91C046B4-65EF-72AF-DABA-550D1695A0D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04198" y="2742634"/>
            <a:ext cx="3361247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b="0" i="0">
                <a:solidFill>
                  <a:schemeClr val="tx1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Proin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tristique</a:t>
            </a:r>
            <a:r>
              <a:rPr lang="en-US" dirty="0"/>
              <a:t> dui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, in </a:t>
            </a:r>
            <a:r>
              <a:rPr lang="en-US" dirty="0" err="1"/>
              <a:t>malesuada</a:t>
            </a:r>
            <a:r>
              <a:rPr lang="en-US" dirty="0"/>
              <a:t> nisi </a:t>
            </a:r>
            <a:r>
              <a:rPr lang="en-US" dirty="0" err="1"/>
              <a:t>egestas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venenatis</a:t>
            </a:r>
            <a:r>
              <a:rPr lang="en-US" dirty="0"/>
              <a:t>, </a:t>
            </a:r>
            <a:r>
              <a:rPr lang="en-US" dirty="0" err="1"/>
              <a:t>arcu</a:t>
            </a:r>
            <a:r>
              <a:rPr lang="en-US" dirty="0"/>
              <a:t> a ex ligula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,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risus</a:t>
            </a:r>
            <a:r>
              <a:rPr lang="en-US" dirty="0"/>
              <a:t>.</a:t>
            </a:r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E4AF19D0-A64F-EBF5-F67B-750B40DA4FF1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83872" y="3997489"/>
            <a:ext cx="2038312" cy="20385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0B48696-6056-50D5-7EFC-F165A350B6A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504198" y="3997490"/>
            <a:ext cx="3359269" cy="4572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1" i="0">
                <a:solidFill>
                  <a:srgbClr val="1C3DB2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1219170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828754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2438339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 dirty="0"/>
              <a:t>Moderator Name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1D385C33-4E78-10AC-DECC-A3A7B0BE5CD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504199" y="4460178"/>
            <a:ext cx="3359268" cy="32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i="1">
                <a:solidFill>
                  <a:schemeClr val="tx1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Title, Company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A2345A71-6636-0606-93A2-D83F6A437570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504199" y="4782379"/>
            <a:ext cx="3359268" cy="32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i="0">
                <a:solidFill>
                  <a:schemeClr val="tx1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Email@address.com | website.com | @twitter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67D915E8-595D-BF32-2275-456498A591D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505187" y="5121636"/>
            <a:ext cx="3359269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b="0" i="0">
                <a:solidFill>
                  <a:schemeClr val="tx1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Proin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tristique</a:t>
            </a:r>
            <a:r>
              <a:rPr lang="en-US" dirty="0"/>
              <a:t> dui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, in </a:t>
            </a:r>
            <a:r>
              <a:rPr lang="en-US" dirty="0" err="1"/>
              <a:t>malesuada</a:t>
            </a:r>
            <a:r>
              <a:rPr lang="en-US" dirty="0"/>
              <a:t> nisi </a:t>
            </a:r>
            <a:r>
              <a:rPr lang="en-US" dirty="0" err="1"/>
              <a:t>egestas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venenatis</a:t>
            </a:r>
            <a:r>
              <a:rPr lang="en-US" dirty="0"/>
              <a:t>, </a:t>
            </a:r>
            <a:r>
              <a:rPr lang="en-US" dirty="0" err="1"/>
              <a:t>arcu</a:t>
            </a:r>
            <a:r>
              <a:rPr lang="en-US" dirty="0"/>
              <a:t> a ex ligula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,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risus</a:t>
            </a:r>
            <a:r>
              <a:rPr lang="en-US" dirty="0"/>
              <a:t>.</a:t>
            </a:r>
          </a:p>
        </p:txBody>
      </p:sp>
      <p:sp>
        <p:nvSpPr>
          <p:cNvPr id="19" name="Slide Number Placeholder 1">
            <a:extLst>
              <a:ext uri="{FF2B5EF4-FFF2-40B4-BE49-F238E27FC236}">
                <a16:creationId xmlns:a16="http://schemas.microsoft.com/office/drawing/2014/main" id="{CC4D6DC0-5E28-99B8-9582-DCBD18D39F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15399" y="6408208"/>
            <a:ext cx="914401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34601434-6994-7695-DB8A-B7AA9F8634D5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6326733" y="1618488"/>
            <a:ext cx="2039512" cy="20385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35ABBE15-6920-F3FC-9D52-AF36C1A654FB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445894" y="1618488"/>
            <a:ext cx="3361247" cy="4572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1" i="0">
                <a:solidFill>
                  <a:srgbClr val="1C3DB2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1219170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828754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2438339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 dirty="0"/>
              <a:t>Moderator Name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C3E7626B-92C8-0A7E-4C05-31378A9C834A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445895" y="2081176"/>
            <a:ext cx="3361246" cy="32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i="1">
                <a:solidFill>
                  <a:schemeClr val="tx1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Title, Company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5200F3E6-72F2-240E-51FF-B42EA1B5795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445895" y="2403377"/>
            <a:ext cx="3361246" cy="32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i="0">
                <a:solidFill>
                  <a:schemeClr val="tx1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Email@address.com | website.com | @twitter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4064C4E6-527F-D735-0A7F-A4D43C37BA1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8446883" y="2742634"/>
            <a:ext cx="3361247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b="0" i="0">
                <a:solidFill>
                  <a:schemeClr val="tx1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Proin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tristique</a:t>
            </a:r>
            <a:r>
              <a:rPr lang="en-US" dirty="0"/>
              <a:t> dui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, in </a:t>
            </a:r>
            <a:r>
              <a:rPr lang="en-US" dirty="0" err="1"/>
              <a:t>malesuada</a:t>
            </a:r>
            <a:r>
              <a:rPr lang="en-US" dirty="0"/>
              <a:t> nisi </a:t>
            </a:r>
            <a:r>
              <a:rPr lang="en-US" dirty="0" err="1"/>
              <a:t>egestas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venenatis</a:t>
            </a:r>
            <a:r>
              <a:rPr lang="en-US" dirty="0"/>
              <a:t>, </a:t>
            </a:r>
            <a:r>
              <a:rPr lang="en-US" dirty="0" err="1"/>
              <a:t>arcu</a:t>
            </a:r>
            <a:r>
              <a:rPr lang="en-US" dirty="0"/>
              <a:t> a ex ligula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,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risus</a:t>
            </a:r>
            <a:r>
              <a:rPr lang="en-US" dirty="0"/>
              <a:t>.</a:t>
            </a:r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875A2EC7-86E4-F999-33DE-9C767FB88396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6326557" y="3997489"/>
            <a:ext cx="2038312" cy="20385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3CCFD55F-E643-BAC0-B026-8C19FECB6A5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446883" y="3997490"/>
            <a:ext cx="3359269" cy="4572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1" i="0">
                <a:solidFill>
                  <a:srgbClr val="1C3DB2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1219170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828754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2438339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 dirty="0"/>
              <a:t>Moderator Name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4AB168E7-B454-7505-FC25-A96DCEE7F0E6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446884" y="4460178"/>
            <a:ext cx="3359268" cy="32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i="1">
                <a:solidFill>
                  <a:schemeClr val="tx1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Title, Company</a:t>
            </a:r>
          </a:p>
        </p:txBody>
      </p:sp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BDF54BD1-547B-3A2C-6503-F89C325143B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446884" y="4782379"/>
            <a:ext cx="3359268" cy="32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i="0">
                <a:solidFill>
                  <a:schemeClr val="tx1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Email@address.com | website.com | @twitter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18500C13-4ADD-7403-763B-D5A4E67E44E8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447872" y="5121636"/>
            <a:ext cx="3359269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b="0" i="0">
                <a:solidFill>
                  <a:schemeClr val="tx1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600">
                <a:solidFill>
                  <a:schemeClr val="tx1"/>
                </a:solidFill>
              </a:defRPr>
            </a:lvl2pPr>
            <a:lvl3pPr marL="1219170" indent="0">
              <a:buNone/>
              <a:defRPr sz="1600">
                <a:solidFill>
                  <a:schemeClr val="tx1"/>
                </a:solidFill>
              </a:defRPr>
            </a:lvl3pPr>
            <a:lvl4pPr marL="1828754" indent="0">
              <a:buNone/>
              <a:defRPr sz="1600">
                <a:solidFill>
                  <a:schemeClr val="tx1"/>
                </a:solidFill>
              </a:defRPr>
            </a:lvl4pPr>
            <a:lvl5pPr marL="2438339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Proin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tristique</a:t>
            </a:r>
            <a:r>
              <a:rPr lang="en-US" dirty="0"/>
              <a:t> dui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, in </a:t>
            </a:r>
            <a:r>
              <a:rPr lang="en-US" dirty="0" err="1"/>
              <a:t>malesuada</a:t>
            </a:r>
            <a:r>
              <a:rPr lang="en-US" dirty="0"/>
              <a:t> nisi </a:t>
            </a:r>
            <a:r>
              <a:rPr lang="en-US" dirty="0" err="1"/>
              <a:t>egestas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venenatis</a:t>
            </a:r>
            <a:r>
              <a:rPr lang="en-US" dirty="0"/>
              <a:t>, </a:t>
            </a:r>
            <a:r>
              <a:rPr lang="en-US" dirty="0" err="1"/>
              <a:t>arcu</a:t>
            </a:r>
            <a:r>
              <a:rPr lang="en-US" dirty="0"/>
              <a:t> a ex ligula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,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risus</a:t>
            </a:r>
            <a:r>
              <a:rPr lang="en-US" dirty="0"/>
              <a:t>.</a:t>
            </a:r>
          </a:p>
        </p:txBody>
      </p:sp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7CE710D2-7BDB-4139-5223-B2AC5D822D7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8598" y="609600"/>
            <a:ext cx="11734801" cy="1143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700">
                <a:solidFill>
                  <a:srgbClr val="000733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88016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 Slide with Text/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BDF245C5-DC56-9D7D-5D3A-8F115B7C55F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57200" y="1828800"/>
            <a:ext cx="5486400" cy="3886200"/>
          </a:xfrm>
          <a:prstGeom prst="rect">
            <a:avLst/>
          </a:prstGeom>
        </p:spPr>
        <p:txBody>
          <a:bodyPr/>
          <a:lstStyle>
            <a:lvl1pPr>
              <a:buClr>
                <a:srgbClr val="1C3DB2"/>
              </a:buClr>
              <a:defRPr sz="3600" b="1">
                <a:solidFill>
                  <a:srgbClr val="1C3DB2"/>
                </a:solidFill>
              </a:defRPr>
            </a:lvl1pPr>
            <a:lvl2pPr>
              <a:buClr>
                <a:srgbClr val="1C3DB2"/>
              </a:buClr>
              <a:defRPr sz="3200"/>
            </a:lvl2pPr>
            <a:lvl3pPr>
              <a:buClr>
                <a:srgbClr val="1C3DB2"/>
              </a:buClr>
              <a:defRPr sz="2800"/>
            </a:lvl3pPr>
            <a:lvl4pPr>
              <a:buClr>
                <a:srgbClr val="1C3DB2"/>
              </a:buClr>
              <a:defRPr sz="2400"/>
            </a:lvl4pPr>
            <a:lvl5pPr>
              <a:buClr>
                <a:srgbClr val="1C3DB2"/>
              </a:buCl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CA989E5-444D-139F-ACC6-5A0FECC4C38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248402" y="1828800"/>
            <a:ext cx="5486400" cy="3886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A3168D6D-E088-AC20-38AC-4E7384D298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15399" y="6408208"/>
            <a:ext cx="914401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1D7B7E01-CA13-A082-5FF4-D8C69E91B1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8598" y="609600"/>
            <a:ext cx="11734801" cy="1143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700">
                <a:solidFill>
                  <a:srgbClr val="000733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906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D86F9E8C-3400-4390-5A70-883BA30A9297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81000" y="1828800"/>
            <a:ext cx="11353802" cy="3886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951B64D4-B5C8-A7D2-D5DE-C96B17C2B5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15399" y="6408208"/>
            <a:ext cx="914401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E63D29BF-ACAF-1456-7FF8-99C9B5CC5B7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8598" y="609600"/>
            <a:ext cx="11734801" cy="1143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700">
                <a:solidFill>
                  <a:srgbClr val="000733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1160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BDF245C5-DC56-9D7D-5D3A-8F115B7C55F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57200" y="1800225"/>
            <a:ext cx="5486400" cy="3914775"/>
          </a:xfrm>
          <a:prstGeom prst="rect">
            <a:avLst/>
          </a:prstGeom>
        </p:spPr>
        <p:txBody>
          <a:bodyPr/>
          <a:lstStyle>
            <a:lvl1pPr>
              <a:buClr>
                <a:srgbClr val="1C3DB2"/>
              </a:buClr>
              <a:defRPr sz="3600" b="1">
                <a:solidFill>
                  <a:srgbClr val="1C3DB2"/>
                </a:solidFill>
              </a:defRPr>
            </a:lvl1pPr>
            <a:lvl2pPr>
              <a:buClr>
                <a:srgbClr val="1C3DB2"/>
              </a:buClr>
              <a:defRPr sz="3200"/>
            </a:lvl2pPr>
            <a:lvl3pPr>
              <a:buClr>
                <a:srgbClr val="1C3DB2"/>
              </a:buClr>
              <a:defRPr sz="2800"/>
            </a:lvl3pPr>
            <a:lvl4pPr>
              <a:buClr>
                <a:srgbClr val="1C3DB2"/>
              </a:buClr>
              <a:defRPr sz="2400"/>
            </a:lvl4pPr>
            <a:lvl5pPr>
              <a:buClr>
                <a:srgbClr val="1C3DB2"/>
              </a:buCl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CA989E5-444D-139F-ACC6-5A0FECC4C38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248402" y="2257425"/>
            <a:ext cx="5486400" cy="34575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A3168D6D-E088-AC20-38AC-4E7384D298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15399" y="6408208"/>
            <a:ext cx="914401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BF07C631-864F-8B30-05E1-8421201DE926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6248400" y="1800225"/>
            <a:ext cx="5486400" cy="4572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1" i="0">
                <a:solidFill>
                  <a:srgbClr val="1C3DB2"/>
                </a:solidFill>
                <a:latin typeface="+mj-lt"/>
                <a:ea typeface="Moderat" pitchFamily="2" charset="77"/>
                <a:cs typeface="Moderat" pitchFamily="2" charset="77"/>
              </a:defRPr>
            </a:lvl1pPr>
            <a:lvl2pPr marL="609585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1219170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828754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2438339" indent="0">
              <a:buNone/>
              <a:defRPr sz="1867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0E21DCFD-F984-3ECA-D81E-6CFC87AEB74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8598" y="609600"/>
            <a:ext cx="11734801" cy="1143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700">
                <a:solidFill>
                  <a:srgbClr val="000733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5975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SIPCMContentMarking" descr="{&quot;HashCode&quot;:-1348403003,&quot;Placement&quot;:&quot;Footer&quot;,&quot;Top&quot;:521.10614,&quot;Left&quot;:0.0,&quot;SlideWidth&quot;:960,&quot;SlideHeight&quot;:540}">
            <a:extLst>
              <a:ext uri="{FF2B5EF4-FFF2-40B4-BE49-F238E27FC236}">
                <a16:creationId xmlns:a16="http://schemas.microsoft.com/office/drawing/2014/main" id="{D4D5AB9F-3003-F610-EF09-CC59216D3FEC}"/>
              </a:ext>
            </a:extLst>
          </p:cNvPr>
          <p:cNvSpPr txBox="1"/>
          <p:nvPr userDrawn="1"/>
        </p:nvSpPr>
        <p:spPr>
          <a:xfrm>
            <a:off x="0" y="6618048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920BA5-8AA4-8241-AE3B-FFB13C93612C}"/>
              </a:ext>
            </a:extLst>
          </p:cNvPr>
          <p:cNvSpPr txBox="1"/>
          <p:nvPr userDrawn="1"/>
        </p:nvSpPr>
        <p:spPr>
          <a:xfrm>
            <a:off x="6783828" y="6452799"/>
            <a:ext cx="2131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0" kern="1200" dirty="0">
                <a:solidFill>
                  <a:schemeClr val="bg1"/>
                </a:solidFill>
                <a:effectLst/>
                <a:latin typeface="Manrope" pitchFamily="2" charset="0"/>
                <a:ea typeface="+mn-ea"/>
                <a:cs typeface="+mn-cs"/>
              </a:rPr>
              <a:t>#MDMMidwest</a:t>
            </a:r>
            <a:endParaRPr lang="en-US" sz="1200" b="1" i="0" dirty="0">
              <a:solidFill>
                <a:schemeClr val="bg1"/>
              </a:solidFill>
              <a:latin typeface="Manrope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341780-15A9-D843-9FB9-E268CAD4C9F8}"/>
              </a:ext>
            </a:extLst>
          </p:cNvPr>
          <p:cNvSpPr txBox="1"/>
          <p:nvPr userDrawn="1"/>
        </p:nvSpPr>
        <p:spPr>
          <a:xfrm>
            <a:off x="115331" y="6400800"/>
            <a:ext cx="5904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i="0" kern="1200" dirty="0">
                <a:solidFill>
                  <a:schemeClr val="bg1"/>
                </a:solidFill>
                <a:effectLst/>
                <a:latin typeface="Manrope" pitchFamily="2" charset="0"/>
                <a:ea typeface="+mn-ea"/>
                <a:cs typeface="+mn-cs"/>
              </a:rPr>
              <a:t>October 21 – 22, 2025</a:t>
            </a:r>
            <a:endParaRPr lang="en-US" sz="1600" b="0" i="0" dirty="0">
              <a:solidFill>
                <a:schemeClr val="bg1"/>
              </a:solidFill>
              <a:latin typeface="Manrope" pitchFamily="2" charset="0"/>
            </a:endParaRP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686FF3E3-D65D-823C-56AC-B19BF796F7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15399" y="6408208"/>
            <a:ext cx="914401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007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2" r:id="rId3"/>
    <p:sldLayoutId id="2147483660" r:id="rId4"/>
    <p:sldLayoutId id="2147483654" r:id="rId5"/>
    <p:sldLayoutId id="2147483663" r:id="rId6"/>
    <p:sldLayoutId id="2147483649" r:id="rId7"/>
    <p:sldLayoutId id="2147483655" r:id="rId8"/>
    <p:sldLayoutId id="2147483664" r:id="rId9"/>
    <p:sldLayoutId id="2147483665" r:id="rId10"/>
    <p:sldLayoutId id="2147483666" r:id="rId11"/>
    <p:sldLayoutId id="2147483657" r:id="rId12"/>
  </p:sldLayoutIdLst>
  <p:hf hdr="0" ftr="0" dt="0"/>
  <p:txStyles>
    <p:titleStyle>
      <a:lvl1pPr algn="ctr" defTabSz="609585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Avenir Next Demi Bold"/>
          <a:ea typeface="+mj-ea"/>
          <a:cs typeface="Avenir Next Demi Bold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6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44C97-6C92-AABE-C602-D7255C6F4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7FBE6E-4A5B-4839-368C-53C659901D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637C09-A5F1-C30E-069C-2B10377034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1B92B9-F475-5D4C-8D5E-9394745A510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October 21 – 22, 2025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AF5EA84-0B67-D151-7443-6DA0264DD66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388352" y="3453708"/>
            <a:ext cx="4495800" cy="2794692"/>
          </a:xfrm>
        </p:spPr>
        <p:txBody>
          <a:bodyPr/>
          <a:lstStyle/>
          <a:p>
            <a:r>
              <a:rPr lang="en-US"/>
              <a:t>Minneapolis </a:t>
            </a:r>
            <a:r>
              <a:rPr lang="en-US" dirty="0"/>
              <a:t>Convention Center</a:t>
            </a:r>
          </a:p>
          <a:p>
            <a:r>
              <a:rPr lang="en-US" dirty="0"/>
              <a:t>Minneapolis, MN</a:t>
            </a:r>
          </a:p>
        </p:txBody>
      </p:sp>
    </p:spTree>
    <p:extLst>
      <p:ext uri="{BB962C8B-B14F-4D97-AF65-F5344CB8AC3E}">
        <p14:creationId xmlns:p14="http://schemas.microsoft.com/office/powerpoint/2010/main" val="1675707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6509C2F-6BD0-BC26-3288-7DC3D14D8A5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16402C-552D-BCA8-5323-3B0B137FFE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AF56D92-6C00-034B-8319-F400623588F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757B92-11DE-90BF-32F7-10BE2BC3A54B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90528BD-28FF-B4DC-0B93-5EF664E68D59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71AF11D-6B03-1F39-5F7F-A6E8A85F03B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3216460-CCB3-74F6-8D6C-24917D2C6A08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4109C1-9CBF-6A45-66EF-7E6C962E89B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4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152F560-5EB5-9A03-3D19-8E619455574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6D5F05-77C0-D573-2A2C-7CAF35519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AF56D92-6C00-034B-8319-F400623588F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F5A81D-5BE7-999F-41AC-7EA705984161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7DC68E-8660-8AA2-AB48-473729393E79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59091D4-3C84-CF95-62C2-FC0A5CF1EE0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03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6A3A5D7-6D28-91B8-4CE1-B18E314BD6C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2F71B-EDDB-3302-5984-85166758440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62ACB6-CE2D-4E73-FE4D-866254A4953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506D21-6A95-1554-E953-79CAB7C741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AF56D92-6C00-034B-8319-F400623588F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D7DA88F-8457-605A-6019-3AC72B90FBD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16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6B0FE-EDC4-2DBA-9CC9-2F7AE3B69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1F0D8-9A53-4AEF-4F8B-B1E2BC029B6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9669D1-E9A9-2D81-2FFA-0B8895B2A8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7B589-B9A0-E77D-98B7-8111D85551B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October 21 – 22, 2025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BD5D223-D0FB-D69E-B831-E3079F6DDEF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388352" y="3453708"/>
            <a:ext cx="4495800" cy="965892"/>
          </a:xfrm>
        </p:spPr>
        <p:txBody>
          <a:bodyPr/>
          <a:lstStyle/>
          <a:p>
            <a:r>
              <a:rPr lang="en-US" dirty="0"/>
              <a:t>Minneapolis Convention Center</a:t>
            </a:r>
          </a:p>
          <a:p>
            <a:r>
              <a:rPr lang="en-US" dirty="0"/>
              <a:t>Minneapolis, MN</a:t>
            </a:r>
          </a:p>
        </p:txBody>
      </p:sp>
    </p:spTree>
    <p:extLst>
      <p:ext uri="{BB962C8B-B14F-4D97-AF65-F5344CB8AC3E}">
        <p14:creationId xmlns:p14="http://schemas.microsoft.com/office/powerpoint/2010/main" val="2271860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EB6853B-9BF1-0B6D-AD7C-4D9A50D4F79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11545D7-C4F0-CACC-FE52-E7EACBDC363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2209800"/>
            <a:ext cx="11430000" cy="190955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FAD15C-6EBC-8A4B-09D0-FA7B85B88C8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F8F78B-329A-7DE6-C850-9C84AC376D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AF56D92-6C00-034B-8319-F400623588F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958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D4E13C9-861F-CF28-F233-8FFCA2E88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AF56D92-6C00-034B-8319-F400623588F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21C4A-B133-FA0D-826C-C9D74606423D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22815F-45FC-0706-2443-8E971E93C5D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72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7DD9979-CE9F-B1D4-DD9F-95C85A365A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BB48CC-17C8-38D3-20E7-83369BFAC5C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B9C82-E840-6797-F494-8C67692F13E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2062E6-7894-113F-C248-F77F6B15E9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43AAF41-169A-D5F1-1187-647A0B1335E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97A8046-ED21-EFCC-689F-4D09D70770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0C579EB-7BB6-2A1B-4072-C73D1C2539F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31C11D7-BFB1-4888-0086-F36534B6798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96C2CD9-B3D5-72A1-31CE-FB9D870B8A5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5C04B2E-7E20-7CBE-FE47-868CF92102F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7716CD4-FD03-4164-318B-BA82E0034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AF56D92-6C00-034B-8319-F400623588F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AAA03E0-70AD-CAA0-8A0E-84545F53248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39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DD4D417-CAC5-1068-2178-BED2F285BC9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368CEA-7D80-FB76-2531-290E9A5542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EB239F-CE0A-0705-12F8-C8C6CF9A426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252287-5031-2A85-D55B-DA2CFB1C6F8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9F3728-E901-DFAB-8690-8EDE3CAF5A4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825E5DB-EE44-7D99-7517-2E548277E0A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7FB040A-BFDB-3FBA-A9D5-4DD02A523C2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9C1C9DF-CDFB-9245-DC00-471A384F7FEA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57440F9-0546-3DEF-9032-643C2C52B8EE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20AD057-BEEF-11FC-0FF6-4102771802D8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D185B8C-BFF6-539D-46E5-6D1097903A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AF56D92-6C00-034B-8319-F400623588F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D0499D0D-07AC-C55E-5E41-DF45D606BF38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AF88A7A-A267-F539-6211-F7F0BAB7D869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1F09C19-2A2C-B6C6-39E4-4225B5533466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EBD5A1B-A0DE-D50B-A1C1-E910E34C322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09CB009-4ED3-B577-09B9-B626171C523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CF3639BB-8CB4-A22F-3C17-3CF35D136812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0684EB51-0CA6-9D91-516E-74B61C68A611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177BFC3-E0B4-26A6-22D9-5410AAA7BE21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7ED8E78-D170-8424-5A48-135EB7BD96BB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6A8A29A9-35DC-5B35-C2E2-0498CFBD87E7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71990A3D-A820-23E7-CC80-BC1548EEF72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06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EBAB8D-37C2-B128-95EE-E20F3A26EBD6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C81775-6703-A86C-CE1C-44B0EFD0950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590A5-7515-B2F3-48EB-C43272B752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AF56D92-6C00-034B-8319-F400623588F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780ACC-98AA-0423-F70D-F9F02A69F04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43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19F2CE9-F183-97AD-736E-A000A2B1B7A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793BC9-30E6-F536-9BD4-998F6034D4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AF56D92-6C00-034B-8319-F400623588F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F30ACF-A573-36AF-C299-B72327A816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44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5D8BF0-FF53-D89D-3864-741719E286F5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655BE9-94DF-5669-0319-CA53D0A106C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0BD22-D9A9-E713-1523-D25DCDD621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AF56D92-6C00-034B-8319-F400623588F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F35631-2764-FD16-A0DB-5F2D4A6DC47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6E6287D-8347-00B5-2839-D18DBD41F63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30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ME - AS">
      <a:majorFont>
        <a:latin typeface="Manrope"/>
        <a:ea typeface=""/>
        <a:cs typeface=""/>
      </a:majorFont>
      <a:minorFont>
        <a:latin typeface="Manro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_1491493267_MDM_W25_PPT_MW.pptx" id="{6A60F551-0B0B-4BC6-A10B-B3F922392162}" vid="{A117B9C8-FBB5-4F51-B127-F33F959534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F616BBF2316344B190A9EB82051D71" ma:contentTypeVersion="22" ma:contentTypeDescription="Create a new document." ma:contentTypeScope="" ma:versionID="b23ef94da15868b38d21c79f1241d7a0">
  <xsd:schema xmlns:xsd="http://www.w3.org/2001/XMLSchema" xmlns:xs="http://www.w3.org/2001/XMLSchema" xmlns:p="http://schemas.microsoft.com/office/2006/metadata/properties" xmlns:ns1="http://schemas.microsoft.com/sharepoint/v3" xmlns:ns2="37d6ae1e-a5d4-4376-8c23-48f7f805d9ba" xmlns:ns3="a1d9dcf0-ea05-4c60-9dfc-1593bab61ef8" xmlns:ns4="http://schemas.microsoft.com/sharepoint/v4" targetNamespace="http://schemas.microsoft.com/office/2006/metadata/properties" ma:root="true" ma:fieldsID="84b9d571e4431594336d598dcfe54da9" ns1:_="" ns2:_="" ns3:_="" ns4:_="">
    <xsd:import namespace="http://schemas.microsoft.com/sharepoint/v3"/>
    <xsd:import namespace="37d6ae1e-a5d4-4376-8c23-48f7f805d9ba"/>
    <xsd:import namespace="a1d9dcf0-ea05-4c60-9dfc-1593bab61ef8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ArchiverLinkFileType" minOccurs="0"/>
                <xsd:element ref="ns4:IconOverlay" minOccurs="0"/>
                <xsd:element ref="ns1:_vti_ItemDeclaredRecord" minOccurs="0"/>
                <xsd:element ref="ns1:_vti_ItemHoldRecord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28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29" nillable="true" ma:displayName="Hold and Record Status" ma:decimals="0" ma:hidden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d6ae1e-a5d4-4376-8c23-48f7f805d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ArchiverLinkFileType" ma:index="26" nillable="true" ma:displayName="ArchiverLinkFileType" ma:hidden="true" ma:internalName="ArchiverLinkFileTyp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d9dcf0-ea05-4c60-9dfc-1593bab61e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279e771-7291-402a-beea-689b2401b7d7}" ma:internalName="TaxCatchAll" ma:showField="CatchAllData" ma:web="a1d9dcf0-ea05-4c60-9dfc-1593bab61e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7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7d6ae1e-a5d4-4376-8c23-48f7f805d9ba">
      <Terms xmlns="http://schemas.microsoft.com/office/infopath/2007/PartnerControls"/>
    </lcf76f155ced4ddcb4097134ff3c332f>
    <TaxCatchAll xmlns="a1d9dcf0-ea05-4c60-9dfc-1593bab61ef8" xsi:nil="true"/>
    <IconOverlay xmlns="http://schemas.microsoft.com/sharepoint/v4" xsi:nil="true"/>
    <ArchiverLinkFileType xmlns="37d6ae1e-a5d4-4376-8c23-48f7f805d9b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B65FC9-6020-41AF-BA89-70F302BACA59}"/>
</file>

<file path=customXml/itemProps2.xml><?xml version="1.0" encoding="utf-8"?>
<ds:datastoreItem xmlns:ds="http://schemas.openxmlformats.org/officeDocument/2006/customXml" ds:itemID="{1A7A5B29-2263-4700-BA5A-E47A9FDDACE2}">
  <ds:schemaRefs>
    <ds:schemaRef ds:uri="http://purl.org/dc/terms/"/>
    <ds:schemaRef ds:uri="5dcacb93-ea3f-4953-97d0-e60ae4995a4f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fc04a871-5bf6-4248-9649-ba8de768a5e1"/>
    <ds:schemaRef ds:uri="http://schemas.microsoft.com/office/2006/metadata/properties"/>
    <ds:schemaRef ds:uri="b5738236-0a6b-4791-b3fd-b84fdd2d1f5c"/>
    <ds:schemaRef ds:uri="98c86002-dda5-42ac-9576-afbca21d548e"/>
  </ds:schemaRefs>
</ds:datastoreItem>
</file>

<file path=customXml/itemProps3.xml><?xml version="1.0" encoding="utf-8"?>
<ds:datastoreItem xmlns:ds="http://schemas.openxmlformats.org/officeDocument/2006/customXml" ds:itemID="{55F7911A-B5DB-416E-A235-04FE3C3DD0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f_1491493267_MDM_W25_PPT_MW</Template>
  <TotalTime>1</TotalTime>
  <Words>34</Words>
  <Application>Microsoft Office PowerPoint</Application>
  <PresentationFormat>Widescreen</PresentationFormat>
  <Paragraphs>16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Avenir Next Demi Bold</vt:lpstr>
      <vt:lpstr>Calibri</vt:lpstr>
      <vt:lpstr>Helvetica</vt:lpstr>
      <vt:lpstr>Manrope</vt:lpstr>
      <vt:lpstr>Moderat</vt:lpstr>
      <vt:lpstr>Rockwell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Price, Naomi</dc:creator>
  <cp:lastModifiedBy>Price, Naomi</cp:lastModifiedBy>
  <cp:revision>1</cp:revision>
  <dcterms:created xsi:type="dcterms:W3CDTF">2024-12-18T21:04:53Z</dcterms:created>
  <dcterms:modified xsi:type="dcterms:W3CDTF">2024-12-18T21:06:50Z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0x0101000BF616BBF2316344B190A9EB82051D71</vt:lpwstr>
  </property>
  <property fmtid="{D5CDD505-2E9C-101B-9397-08002B2CF9AE}" pid="3" name="MSIP_Label_2bbab825-a111-45e4-86a1-18cee0005896_Enabled">
    <vt:lpwstr>true</vt:lpwstr>
  </property>
  <property fmtid="{D5CDD505-2E9C-101B-9397-08002B2CF9AE}" pid="4" name="MSIP_Label_2bbab825-a111-45e4-86a1-18cee0005896_SetDate">
    <vt:lpwstr>2023-03-01T21:31:18Z</vt:lpwstr>
  </property>
  <property fmtid="{D5CDD505-2E9C-101B-9397-08002B2CF9AE}" pid="5" name="MSIP_Label_2bbab825-a111-45e4-86a1-18cee0005896_Method">
    <vt:lpwstr>Standard</vt:lpwstr>
  </property>
  <property fmtid="{D5CDD505-2E9C-101B-9397-08002B2CF9AE}" pid="6" name="MSIP_Label_2bbab825-a111-45e4-86a1-18cee0005896_Name">
    <vt:lpwstr>2bbab825-a111-45e4-86a1-18cee0005896</vt:lpwstr>
  </property>
  <property fmtid="{D5CDD505-2E9C-101B-9397-08002B2CF9AE}" pid="7" name="MSIP_Label_2bbab825-a111-45e4-86a1-18cee0005896_SiteId">
    <vt:lpwstr>2567d566-604c-408a-8a60-55d0dc9d9d6b</vt:lpwstr>
  </property>
  <property fmtid="{D5CDD505-2E9C-101B-9397-08002B2CF9AE}" pid="8" name="MSIP_Label_2bbab825-a111-45e4-86a1-18cee0005896_ActionId">
    <vt:lpwstr>82519865-0938-4883-abfb-ff9df566751d</vt:lpwstr>
  </property>
  <property fmtid="{D5CDD505-2E9C-101B-9397-08002B2CF9AE}" pid="9" name="MSIP_Label_2bbab825-a111-45e4-86a1-18cee0005896_ContentBits">
    <vt:lpwstr>2</vt:lpwstr>
  </property>
  <property fmtid="{D5CDD505-2E9C-101B-9397-08002B2CF9AE}" pid="10" name="MediaServiceImageTags">
    <vt:lpwstr/>
  </property>
</Properties>
</file>